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0" r:id="rId4"/>
    <p:sldId id="259" r:id="rId5"/>
    <p:sldId id="257" r:id="rId6"/>
    <p:sldId id="262" r:id="rId7"/>
    <p:sldId id="258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764704"/>
            <a:ext cx="7851648" cy="1828800"/>
          </a:xfrm>
        </p:spPr>
        <p:txBody>
          <a:bodyPr/>
          <a:lstStyle/>
          <a:p>
            <a:pPr algn="ctr"/>
            <a:r>
              <a:rPr lang="ru-RU" dirty="0" smtClean="0"/>
              <a:t>Заочная экскурсия по родному краю</a:t>
            </a:r>
            <a:endParaRPr lang="ru-RU" dirty="0"/>
          </a:p>
        </p:txBody>
      </p:sp>
      <p:sp>
        <p:nvSpPr>
          <p:cNvPr id="1033" name="AutoShape 9" descr="https://pimg.mycdn.me/getImage?url=http%3A%2F%2Fi.mycdn.me%2Fimage%3Fid%3D859250541917%26t%3D50%26plc%3DWEB%26tkn%3D*IAuivP3MUIPYGxQi0z7N4_O9Arg&amp;type=VIDEO_S_288&amp;signatureToken=lieiIPmVDB4dGpcfFsmpM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5" name="AutoShape 11" descr="https://pimg.mycdn.me/getImage?url=http%3A%2F%2Fi.mycdn.me%2Fimage%3Fid%3D859250541917%26t%3D50%26plc%3DWEB%26tkn%3D*IAuivP3MUIPYGxQi0z7N4_O9Arg&amp;type=VIDEO_S_288&amp;signatureToken=lieiIPmVDB4dGpcfFsmpM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924944"/>
            <a:ext cx="3528392" cy="186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и по запросу малая родин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9144000" cy="6309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и по запросу 500 лет синявк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24744"/>
            <a:ext cx="4320480" cy="41764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/>
          <p:nvPr/>
        </p:nvPicPr>
        <p:blipFill>
          <a:blip r:embed="rId3" cstate="print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708920"/>
            <a:ext cx="2664296" cy="338437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5004048" y="908720"/>
            <a:ext cx="3960440" cy="13681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«Камень надежды»</a:t>
            </a:r>
            <a:endParaRPr lang="ru-RU" sz="4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Denisapiyns\Desktop\Первая мировая война\фото\DSCN374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33" b="30325"/>
          <a:stretch/>
        </p:blipFill>
        <p:spPr bwMode="auto">
          <a:xfrm>
            <a:off x="1259632" y="332656"/>
            <a:ext cx="3066401" cy="24157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51520" y="2750151"/>
            <a:ext cx="432048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ДЭУ</a:t>
            </a:r>
            <a:r>
              <a:rPr kumimoji="0" lang="be-BY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be-BY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- 65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(старое здание почтовой станции</a:t>
            </a:r>
            <a:r>
              <a:rPr kumimoji="0" lang="be-BY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be-BY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8675" name="Picture 3" descr="https://i2.wp.com/www.mlyn.by/wp-content/uploads/2019/10/IMG_3486-copy.jpg?resize=900%2C6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3" y="2636912"/>
            <a:ext cx="3780419" cy="2520280"/>
          </a:xfrm>
          <a:prstGeom prst="rect">
            <a:avLst/>
          </a:prstGeom>
          <a:noFill/>
        </p:spPr>
      </p:pic>
      <p:pic>
        <p:nvPicPr>
          <p:cNvPr id="28677" name="Picture 5" descr="https://i0.wp.com/www.mlyn.by/wp-content/uploads/2019/10/IMG_3485-copy.jpg?resize=900%2C600"/>
          <p:cNvPicPr>
            <a:picLocks noChangeAspect="1" noChangeArrowheads="1"/>
          </p:cNvPicPr>
          <p:nvPr/>
        </p:nvPicPr>
        <p:blipFill>
          <a:blip r:embed="rId4" cstate="print"/>
          <a:srcRect l="14165" t="20452" r="32488" b="27771"/>
          <a:stretch>
            <a:fillRect/>
          </a:stretch>
        </p:blipFill>
        <p:spPr bwMode="auto">
          <a:xfrm>
            <a:off x="755576" y="3717032"/>
            <a:ext cx="3613492" cy="266429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004048" y="908720"/>
            <a:ext cx="3960440" cy="13681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Почтовая станция</a:t>
            </a:r>
            <a:endParaRPr lang="ru-RU" sz="4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867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867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Denisapiyns\Desktop\История Синявки\img20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1" t="5398" r="3487" b="34929"/>
          <a:stretch/>
        </p:blipFill>
        <p:spPr bwMode="auto">
          <a:xfrm>
            <a:off x="755576" y="476672"/>
            <a:ext cx="3672408" cy="23042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-468560" y="2636912"/>
            <a:ext cx="576064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Синявская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начальная</a:t>
            </a:r>
            <a:r>
              <a:rPr kumimoji="0" lang="be-BY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be-BY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трехклассная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церковноприходская школа</a:t>
            </a:r>
            <a:endParaRPr kumimoji="0" lang="be-BY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204864"/>
            <a:ext cx="3566783" cy="227421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4048" y="4941168"/>
            <a:ext cx="31716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e-BY" sz="2400" b="1" dirty="0" smtClean="0">
                <a:latin typeface="Times New Roman" pitchFamily="18" charset="0"/>
                <a:cs typeface="Times New Roman" pitchFamily="18" charset="0"/>
              </a:rPr>
              <a:t>Новое здание школы </a:t>
            </a:r>
          </a:p>
          <a:p>
            <a:pPr algn="ctr"/>
            <a:r>
              <a:rPr lang="be-BY" sz="2400" b="1" dirty="0" smtClean="0">
                <a:latin typeface="Times New Roman" pitchFamily="18" charset="0"/>
                <a:cs typeface="Times New Roman" pitchFamily="18" charset="0"/>
              </a:rPr>
              <a:t>в 60 –е годы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D:\фото\Школа\S830027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8857"/>
            <a:ext cx="3745523" cy="280914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4427984" y="6021288"/>
            <a:ext cx="40906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e-BY" sz="2400" b="1" dirty="0" smtClean="0">
                <a:latin typeface="Times New Roman" pitchFamily="18" charset="0"/>
                <a:cs typeface="Times New Roman" pitchFamily="18" charset="0"/>
              </a:rPr>
              <a:t>Современное здание школы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32040" y="692696"/>
            <a:ext cx="3960440" cy="13681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Школа</a:t>
            </a:r>
            <a:endParaRPr lang="ru-RU" sz="4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lum brigh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3672408" cy="2664296"/>
          </a:xfrm>
          <a:prstGeom prst="rect">
            <a:avLst/>
          </a:prstGeom>
          <a:noFill/>
          <a:ln>
            <a:noFill/>
          </a:ln>
        </p:spPr>
      </p:pic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251520" y="3789040"/>
            <a:ext cx="4067944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be-BY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вято-Николаевская церковь.</a:t>
            </a:r>
            <a:r>
              <a:rPr kumimoji="0" lang="be-BY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20-годы XX века</a:t>
            </a:r>
            <a:endParaRPr kumimoji="0" lang="be-BY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4" name="Picture 4" descr="Картинки по запросу синявка клецкий райо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780928"/>
            <a:ext cx="3767860" cy="252028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932040" y="476672"/>
            <a:ext cx="3960440" cy="20162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Свято-Николаевская</a:t>
            </a: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церковь</a:t>
            </a:r>
            <a:endParaRPr lang="ru-RU" sz="40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572000" y="5373216"/>
            <a:ext cx="406794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be-BY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вято-Николаевская церковь</a:t>
            </a:r>
            <a:r>
              <a:rPr kumimoji="0" lang="be-BY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наши дни</a:t>
            </a:r>
            <a:endParaRPr kumimoji="0" lang="be-BY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536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и по запросу Свято-Николаевской церкви синявк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88840"/>
            <a:ext cx="4824536" cy="4032448"/>
          </a:xfrm>
          <a:prstGeom prst="roundRect">
            <a:avLst>
              <a:gd name="adj" fmla="val 996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183560" y="332656"/>
            <a:ext cx="3960440" cy="1800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Рябиновая аллея и сиреневый сад</a:t>
            </a:r>
            <a:endParaRPr lang="ru-RU" sz="40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i1.wp.com/www.mlyn.by/wp-content/uploads/2017/10/20-1.jpg?resize=900%2C60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708920"/>
            <a:ext cx="3851920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D:\телефон\Изображение 02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933056"/>
            <a:ext cx="3528392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004048" y="692696"/>
            <a:ext cx="3960440" cy="13681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Лебяжий остров</a:t>
            </a:r>
            <a:endParaRPr lang="ru-RU" sz="40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tps://i2.wp.com/www.mlyn.by/wp-content/uploads/2017/10/13-2.jpg?resize=900%2C60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620688"/>
            <a:ext cx="3528392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и по запросу нача клецкий район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4293096"/>
            <a:ext cx="3275856" cy="23042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Картинки по запросу нарешевичи клецкий район"/>
          <p:cNvPicPr/>
          <p:nvPr/>
        </p:nvPicPr>
        <p:blipFill>
          <a:blip r:embed="rId3" cstate="print"/>
          <a:srcRect l="14925" r="14925" b="23404"/>
          <a:stretch>
            <a:fillRect/>
          </a:stretch>
        </p:blipFill>
        <p:spPr bwMode="auto">
          <a:xfrm>
            <a:off x="755576" y="620688"/>
            <a:ext cx="3168352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770" name="Picture 2" descr="http://rodnikbel.by/%D0%9C%D0%98/%D0%9A%D0%9B%D0%95/001-%D0%A1%D0%B8%D0%BD%D1%8F%D0%B2%D0%BA%D0%B0/DSCN39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700808"/>
            <a:ext cx="3216357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772" name="Picture 4" descr="http://rodnikbel.by/%D0%9C%D0%98/%D0%9A%D0%9B%D0%95/001-%D0%A1%D0%B8%D0%BD%D1%8F%D0%B2%D0%BA%D0%B0/IMG_258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3284984"/>
            <a:ext cx="3096344" cy="23396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004048" y="332656"/>
            <a:ext cx="3672408" cy="122413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Крыничка</a:t>
            </a:r>
            <a:endParaRPr lang="ru-RU" sz="4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277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277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kleck-blago.by/Images/News/101102699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916832"/>
            <a:ext cx="6192688" cy="4248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5183560" y="404664"/>
            <a:ext cx="3960440" cy="13681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«Память сердца»</a:t>
            </a:r>
            <a:endParaRPr lang="ru-RU" sz="4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87</TotalTime>
  <Words>64</Words>
  <Application>Microsoft Office PowerPoint</Application>
  <PresentationFormat>Экран (4:3)</PresentationFormat>
  <Paragraphs>20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Constantia</vt:lpstr>
      <vt:lpstr>Times New Roman</vt:lpstr>
      <vt:lpstr>Wingdings 2</vt:lpstr>
      <vt:lpstr>Поток</vt:lpstr>
      <vt:lpstr>Заочная экскурсия по родному краю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SinSchol</dc:creator>
  <cp:lastModifiedBy>SinSchol</cp:lastModifiedBy>
  <cp:revision>11</cp:revision>
  <dcterms:modified xsi:type="dcterms:W3CDTF">2020-10-05T12:34:06Z</dcterms:modified>
</cp:coreProperties>
</file>